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E07C-C188-40C3-92B9-BDD23351D3DF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846B3-69E8-4703-9BBE-4E6C25C7555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	D. Esta “salvación tan grande” no les interesa a los mundanos indiferentes porque no creen en Dios. No creen en Dios porque no creen su Palabra que explica que Dios es el Creador de todos y que Dios nos juzgará en “Aquél Día” </a:t>
            </a:r>
            <a:r>
              <a:rPr lang="es-MX" b="1" dirty="0" smtClean="0"/>
              <a:t>Final</a:t>
            </a:r>
            <a:r>
              <a:rPr lang="es-MX" b="1" dirty="0"/>
              <a:t>.</a:t>
            </a:r>
            <a:endParaRPr lang="en-US" b="1" dirty="0"/>
          </a:p>
          <a:p>
            <a:r>
              <a:rPr lang="es-MX" b="1" dirty="0"/>
              <a:t>	E. 2 Tesalonicenses 1:7, 8, Pablo dice que Cristo se manifestará desde el cielo “en llama de fuego, para dar retribución a los que no conocieron a Dios, </a:t>
            </a:r>
            <a:r>
              <a:rPr lang="es-MX" b="1" u="sng" dirty="0"/>
              <a:t>ni obedecen al evangelio de nuestro Señor Jesucristo</a:t>
            </a:r>
            <a:r>
              <a:rPr lang="es-MX" b="1" dirty="0"/>
              <a:t>”.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     Pero los que no obedecen al evangelio no creen que serán castigados eternamente en el fuego del Infierno. 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</a:t>
            </a:r>
            <a:r>
              <a:rPr lang="es-MX" b="1" dirty="0" smtClean="0"/>
              <a:t>No creen ni en el infierno ni en la eternidad; por eso, no creen en Dios. </a:t>
            </a:r>
          </a:p>
          <a:p>
            <a:r>
              <a:rPr lang="es-MX" b="1" dirty="0"/>
              <a:t> </a:t>
            </a:r>
            <a:r>
              <a:rPr lang="es-MX" b="1" dirty="0" smtClean="0"/>
              <a:t>  </a:t>
            </a:r>
            <a:r>
              <a:rPr lang="es-MX" b="1" dirty="0" smtClean="0"/>
              <a:t>“No hay temor de Dios delante de sus ojos” (Romanos 3:18).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s-MX" b="1" dirty="0"/>
              <a:t>	F. Si uno de veras cree que será castigado eternamente en el Infierno, entonces lo más pronto posible va a obedecer al evangelio para ser salvo de esa horrible tortura</a:t>
            </a:r>
            <a:r>
              <a:rPr lang="es-MX" b="1" dirty="0" smtClean="0"/>
              <a:t>.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 </a:t>
            </a:r>
            <a:r>
              <a:rPr lang="es-MX" b="1" dirty="0"/>
              <a:t>Si alguien grita que hay bomba en el edificio, si usted le cree, sale corriendo. </a:t>
            </a:r>
            <a:r>
              <a:rPr lang="es-MX" b="1" u="sng" dirty="0"/>
              <a:t>Eso es creer</a:t>
            </a:r>
            <a:r>
              <a:rPr lang="es-MX" b="1" dirty="0"/>
              <a:t>. Pero la gente no cree lo que Cristo dice acerca del infierno.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Y </a:t>
            </a:r>
            <a:r>
              <a:rPr lang="es-MX" b="1" dirty="0"/>
              <a:t>si uno no cree lo que Cristo dice, ¡simple y sencillamente </a:t>
            </a:r>
            <a:r>
              <a:rPr lang="es-MX" b="1" u="sng" dirty="0"/>
              <a:t>no cree en Cristo</a:t>
            </a:r>
            <a:r>
              <a:rPr lang="es-MX" b="1" dirty="0" smtClean="0"/>
              <a:t>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/>
              <a:t>II. RESCATADOS DE LA ESCLAVITUD.</a:t>
            </a:r>
            <a:endParaRPr lang="en-US" b="1" dirty="0"/>
          </a:p>
          <a:p>
            <a:r>
              <a:rPr lang="es-MX" b="1" dirty="0"/>
              <a:t>	A. Una de las historias más fascinantes en la Biblia es el rescate del pueblo de Israel de la esclavitud en Egipto.</a:t>
            </a:r>
            <a:endParaRPr lang="en-US" b="1" dirty="0"/>
          </a:p>
          <a:p>
            <a:r>
              <a:rPr lang="es-MX" b="1" dirty="0"/>
              <a:t>	B. Pero la esclavitud espiritual es mil veces peor. Juan 8:32-34, “y conoceréis la verdad, y la verdad os hará libres.</a:t>
            </a:r>
            <a:r>
              <a:rPr lang="es-MX" b="1" baseline="30000" dirty="0"/>
              <a:t> </a:t>
            </a:r>
            <a:r>
              <a:rPr lang="es-MX" b="1" dirty="0"/>
              <a:t>Le respondieron: Linaje de Abraham somos, y jamás hemos sido esclavos de nadie. ¿Cómo dices tú: Seréis libres? </a:t>
            </a:r>
            <a:r>
              <a:rPr lang="es-MX" b="1" baseline="30000" dirty="0"/>
              <a:t>34 </a:t>
            </a:r>
            <a:endParaRPr lang="es-MX" b="1" baseline="30000" dirty="0" smtClean="0"/>
          </a:p>
          <a:p>
            <a:r>
              <a:rPr lang="es-MX" b="1" baseline="30000" dirty="0"/>
              <a:t> </a:t>
            </a:r>
            <a:r>
              <a:rPr lang="es-MX" b="1" baseline="30000" dirty="0" smtClean="0"/>
              <a:t>      </a:t>
            </a:r>
            <a:r>
              <a:rPr lang="es-MX" b="1" dirty="0" smtClean="0"/>
              <a:t>Jesús </a:t>
            </a:r>
            <a:r>
              <a:rPr lang="es-MX" b="1" dirty="0"/>
              <a:t>les respondió: De cierto, de cierto os digo, que todo </a:t>
            </a:r>
            <a:r>
              <a:rPr lang="es-MX" b="1" u="sng" dirty="0"/>
              <a:t>aquel que hace pecado, esclavo es del pecado</a:t>
            </a:r>
            <a:r>
              <a:rPr lang="es-MX" b="1" dirty="0"/>
              <a:t>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es-MX" b="1" dirty="0"/>
              <a:t> </a:t>
            </a:r>
            <a:r>
              <a:rPr lang="es-MX" b="1" dirty="0" smtClean="0"/>
              <a:t>     A </a:t>
            </a:r>
            <a:r>
              <a:rPr lang="es-MX" b="1" dirty="0"/>
              <a:t>los que no obedecen al evangelio no les gusta ser llamados “esclavos”, pero quiera o no son esclavos. Es nada más cuestión de escoger maestro. Todos son esclavos de Cristo o esclavos de Satanás. ¡No hay término medio!</a:t>
            </a:r>
            <a:endParaRPr lang="en-US" b="1" dirty="0"/>
          </a:p>
          <a:p>
            <a:r>
              <a:rPr lang="es-MX" b="1" dirty="0"/>
              <a:t>	C. Los que no obedecen al evangelio son esclavos del pecado, del error, del prejuicio, de vicios, de la indiferencia, de los apetitos y pasiones carnales. </a:t>
            </a:r>
            <a:r>
              <a:rPr lang="es-MX" b="1" dirty="0" smtClean="0"/>
              <a:t>         </a:t>
            </a:r>
          </a:p>
          <a:p>
            <a:r>
              <a:rPr lang="es-MX" b="1" dirty="0" smtClean="0"/>
              <a:t> 	Romanos </a:t>
            </a:r>
            <a:r>
              <a:rPr lang="es-MX" b="1" dirty="0"/>
              <a:t>6:16-18, “¿No sabéis que si os sometéis a alguien como esclavos para obedecerle, </a:t>
            </a:r>
            <a:r>
              <a:rPr lang="es-MX" b="1" u="sng" dirty="0"/>
              <a:t>sois esclavos de aquel a quien obedecéis</a:t>
            </a:r>
            <a:r>
              <a:rPr lang="es-MX" b="1" dirty="0"/>
              <a:t>, sea del pecado para muerte, o sea de la obediencia para justicia? </a:t>
            </a:r>
            <a:r>
              <a:rPr lang="es-MX" b="1" dirty="0" smtClean="0"/>
              <a:t>“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es-MX" b="1" baseline="30000" dirty="0" smtClean="0"/>
              <a:t>     17</a:t>
            </a:r>
            <a:r>
              <a:rPr lang="es-MX" b="1" baseline="30000" dirty="0"/>
              <a:t> </a:t>
            </a:r>
            <a:r>
              <a:rPr lang="es-MX" b="1" dirty="0"/>
              <a:t>Pero gracias a Dios, que aunque erais esclavos del pecado, habéis obedecido de corazón a aquella forma de doctrina a la cual fuisteis entregados; </a:t>
            </a:r>
            <a:r>
              <a:rPr lang="es-MX" b="1" baseline="30000" dirty="0"/>
              <a:t>18 </a:t>
            </a:r>
            <a:r>
              <a:rPr lang="es-MX" b="1" dirty="0"/>
              <a:t>y libertados del pecado, vinisteis a ser siervos de la justicia”. Dos maestros. Dos servicios. ¿Está seguro que no hay ninguna diferencia entre los dos?</a:t>
            </a:r>
            <a:endParaRPr lang="en-US" b="1" dirty="0"/>
          </a:p>
          <a:p>
            <a:r>
              <a:rPr lang="es-MX" b="1" dirty="0"/>
              <a:t>	D. 1 Pedro 1:18, 19, “sabiendo que fuisteis rescatados (redimidos) de vuestra vana manera de vivir, la cual recibisteis de vuestros padres, no con cosas corruptibles, como oro o plata, </a:t>
            </a:r>
            <a:r>
              <a:rPr lang="es-MX" b="1" baseline="30000" dirty="0"/>
              <a:t>19 </a:t>
            </a:r>
            <a:r>
              <a:rPr lang="es-MX" b="1" dirty="0"/>
              <a:t>sino con la sangre preciosa de Cristo, como de un cordero sin mancha y sin contaminación</a:t>
            </a:r>
            <a:r>
              <a:rPr lang="es-MX" b="1" dirty="0" smtClean="0"/>
              <a:t>…”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es-MX" b="1" dirty="0"/>
              <a:t>III. RECONCILIADOS CON DIOS.</a:t>
            </a:r>
            <a:endParaRPr lang="en-US" b="1" dirty="0"/>
          </a:p>
          <a:p>
            <a:r>
              <a:rPr lang="es-MX" b="1" dirty="0"/>
              <a:t>	A. Efesios 2:12, “sabiendo que fuisteis </a:t>
            </a:r>
            <a:r>
              <a:rPr lang="es-MX" b="1" u="sng" dirty="0"/>
              <a:t>rescatados </a:t>
            </a:r>
            <a:r>
              <a:rPr lang="es-MX" b="1" dirty="0"/>
              <a:t>de vuestra vana manera de vivir, la cual recibisteis de vuestros padres, no con cosas corruptibles, como oro o plata, </a:t>
            </a:r>
            <a:r>
              <a:rPr lang="es-MX" b="1" baseline="30000" dirty="0"/>
              <a:t>19 </a:t>
            </a:r>
            <a:r>
              <a:rPr lang="es-MX" b="1" dirty="0"/>
              <a:t>sino con la sangre preciosa de Cristo, como de un cordero sin mancha y sin contaminación.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2:16</a:t>
            </a:r>
            <a:r>
              <a:rPr lang="es-MX" b="1" dirty="0"/>
              <a:t>, </a:t>
            </a:r>
            <a:r>
              <a:rPr lang="es-MX" b="1" baseline="30000" dirty="0"/>
              <a:t> </a:t>
            </a:r>
            <a:r>
              <a:rPr lang="es-MX" b="1" dirty="0"/>
              <a:t>y mediante la cruz </a:t>
            </a:r>
            <a:r>
              <a:rPr lang="es-MX" b="1" u="sng" dirty="0"/>
              <a:t>reconciliar</a:t>
            </a:r>
            <a:r>
              <a:rPr lang="es-MX" b="1" dirty="0"/>
              <a:t> con Dios a ambos (judíos y gentiles) en un solo cuerpo (la iglesia, Efesios 1:22,23</a:t>
            </a:r>
            <a:r>
              <a:rPr lang="es-MX" b="1" dirty="0" smtClean="0"/>
              <a:t>)”.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/>
              <a:t>	B. 2 Corintios 5:20, “Así que, somos embajadores en nombre de Cristo, como si Dios rogase por medio de nosotros; os rogamos en nombre de Cristo: </a:t>
            </a:r>
            <a:r>
              <a:rPr lang="es-MX" b="1" u="sng" dirty="0"/>
              <a:t>Reconciliaos</a:t>
            </a:r>
            <a:r>
              <a:rPr lang="es-MX" b="1" dirty="0"/>
              <a:t> con Dios”.</a:t>
            </a:r>
            <a:endParaRPr lang="en-US" b="1" dirty="0"/>
          </a:p>
          <a:p>
            <a:r>
              <a:rPr lang="es-MX" b="1" dirty="0"/>
              <a:t>	C. Colosenses 1:21, “Y a vosotros también, que erais en otro tiempo </a:t>
            </a:r>
            <a:r>
              <a:rPr lang="es-MX" b="1" u="sng" dirty="0"/>
              <a:t>extraños y enemigos </a:t>
            </a:r>
            <a:r>
              <a:rPr lang="es-MX" b="1" dirty="0"/>
              <a:t>en vuestra mente, haciendo malas obras, ahora os ha </a:t>
            </a:r>
            <a:r>
              <a:rPr lang="es-MX" b="1" u="sng" dirty="0"/>
              <a:t>reconciliado</a:t>
            </a:r>
            <a:r>
              <a:rPr lang="es-MX" b="1" dirty="0"/>
              <a:t> en su cuerpo de carne, por medio de la muerte, para presentaros santos y sin mancha e irreprensibles delante de él</a:t>
            </a:r>
            <a:r>
              <a:rPr lang="es-MX" b="1" dirty="0" smtClean="0"/>
              <a:t>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D. Pero los que rehúsen aceptar la invitación de Cristo de obedecer al evangelio y ser salvos y reconciliados con Dios </a:t>
            </a:r>
            <a:r>
              <a:rPr lang="es-MX" b="1" u="sng" dirty="0"/>
              <a:t>piensan que no </a:t>
            </a:r>
            <a:r>
              <a:rPr lang="es-MX" b="1" u="sng" dirty="0" smtClean="0"/>
              <a:t>importa.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</a:t>
            </a:r>
            <a:r>
              <a:rPr lang="es-MX" b="1" u="sng" dirty="0" smtClean="0"/>
              <a:t>Piensan </a:t>
            </a:r>
            <a:r>
              <a:rPr lang="es-MX" b="1" u="sng" dirty="0"/>
              <a:t>que es lo mismo si son enemigos de Dios o reconciliados con Dios</a:t>
            </a:r>
            <a:r>
              <a:rPr lang="es-MX" b="1" dirty="0"/>
              <a:t>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¡</a:t>
            </a:r>
            <a:r>
              <a:rPr lang="es-MX" b="1" dirty="0"/>
              <a:t>Están dispuestos a continuar como enemigos de Dios</a:t>
            </a:r>
            <a:r>
              <a:rPr lang="es-MX" b="1" dirty="0" smtClean="0"/>
              <a:t>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IV. SER EL PUEBLO DE DIOS. </a:t>
            </a:r>
            <a:endParaRPr lang="en-US" b="1" dirty="0"/>
          </a:p>
          <a:p>
            <a:r>
              <a:rPr lang="es-MX" b="1" dirty="0"/>
              <a:t>	A. </a:t>
            </a:r>
            <a:r>
              <a:rPr lang="es-MX" b="1" u="sng" dirty="0"/>
              <a:t>La Iglesia de Cristo</a:t>
            </a:r>
            <a:r>
              <a:rPr lang="es-MX" b="1" dirty="0"/>
              <a:t>. Hechos 2:38, 47, “Pedro les dijo: Arrepentíos, y bautícese cada uno de vosotros en el nombre de Jesucristo para perdón de los pecados; y recibiréis el don del Espíritu Santo. …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Hechos 2:47</a:t>
            </a:r>
            <a:r>
              <a:rPr lang="es-MX" b="1" dirty="0"/>
              <a:t>, el Señor </a:t>
            </a:r>
            <a:r>
              <a:rPr lang="es-MX" b="1" u="sng" dirty="0"/>
              <a:t>añadía cada día a la iglesia</a:t>
            </a:r>
            <a:r>
              <a:rPr lang="es-MX" b="1" dirty="0"/>
              <a:t> los que </a:t>
            </a:r>
            <a:r>
              <a:rPr lang="es-MX" b="1" dirty="0" smtClean="0"/>
              <a:t>eran salvos</a:t>
            </a:r>
            <a:r>
              <a:rPr lang="es-MX" b="1" dirty="0"/>
              <a:t>”.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pPr algn="ctr"/>
            <a:r>
              <a:rPr lang="es-MX" sz="4000" b="1" dirty="0" smtClean="0"/>
              <a:t>¿QUÉ ME APROVECHA SER CRISTIANO?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es-MX" b="1" dirty="0" smtClean="0"/>
              <a:t>     Muchos </a:t>
            </a:r>
            <a:r>
              <a:rPr lang="es-MX" b="1" dirty="0"/>
              <a:t>dicen que la iglesia no importa, que uno puede escoger la iglesia de su preferencia, que todas las iglesias son iguales y que nos llevan al mismo </a:t>
            </a:r>
            <a:r>
              <a:rPr lang="es-MX" b="1" dirty="0" smtClean="0"/>
              <a:t>lugar …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Pero </a:t>
            </a:r>
            <a:r>
              <a:rPr lang="es-MX" b="1" dirty="0"/>
              <a:t>Cristo dijo (Mateo 16:18), “Edificaré </a:t>
            </a:r>
            <a:r>
              <a:rPr lang="es-MX" b="1" u="sng" dirty="0"/>
              <a:t>mi</a:t>
            </a:r>
            <a:r>
              <a:rPr lang="es-MX" b="1" dirty="0"/>
              <a:t> iglesia” y aquí en Hechos 2 vemos el cumplimiento de esa promesa.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¿</a:t>
            </a:r>
            <a:r>
              <a:rPr lang="es-MX" b="1" dirty="0"/>
              <a:t>Está bien si uno es miembro de la verdadera iglesia de Cristo o si es miembro de alguna iglesia humana? De veras ¿no hay diferencia</a:t>
            </a:r>
            <a:r>
              <a:rPr lang="es-MX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B. </a:t>
            </a:r>
            <a:r>
              <a:rPr lang="es-MX" b="1" u="sng" dirty="0"/>
              <a:t>Trasladados al Reino de Cristo</a:t>
            </a:r>
            <a:r>
              <a:rPr lang="es-MX" b="1" dirty="0" smtClean="0"/>
              <a:t>.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 </a:t>
            </a:r>
            <a:r>
              <a:rPr lang="es-MX" b="1" dirty="0"/>
              <a:t>Colosenses 1:13, “el cual nos ha librado de la potestad de las tinieblas, y trasladado al reino de su amado Hijo”.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Pero </a:t>
            </a:r>
            <a:r>
              <a:rPr lang="es-MX" b="1" dirty="0"/>
              <a:t>¿no importa si estamos en el reino de Cristo o en el reino de Satanás? ¿Es lo mismo</a:t>
            </a:r>
            <a:r>
              <a:rPr lang="es-MX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/>
              <a:t>	C. </a:t>
            </a:r>
            <a:r>
              <a:rPr lang="es-MX" b="1" u="sng" dirty="0"/>
              <a:t>Miembros del Cuerpo de Cristo</a:t>
            </a:r>
            <a:r>
              <a:rPr lang="es-MX" b="1" dirty="0"/>
              <a:t>, 1 Corintios 12:27, “Vosotros, pues, sois el cuerpo de Cristo, y miembros cada uno en particular”. ¿No importa si somos miembros del cuerpo de Cristo? </a:t>
            </a:r>
            <a:endParaRPr lang="en-US" b="1" dirty="0"/>
          </a:p>
          <a:p>
            <a:r>
              <a:rPr lang="es-MX" b="1" dirty="0"/>
              <a:t>	D. </a:t>
            </a:r>
            <a:r>
              <a:rPr lang="es-MX" b="1" u="sng" dirty="0"/>
              <a:t>Piedras Vivas en el Templo de Dios</a:t>
            </a:r>
            <a:r>
              <a:rPr lang="es-MX" b="1" dirty="0"/>
              <a:t>. Efesios 2:21, 22, “en quien todo el edificio, bien coordinado, va creciendo para ser un templo santo en el Señor;</a:t>
            </a:r>
            <a:r>
              <a:rPr lang="es-MX" b="1" baseline="30000" dirty="0"/>
              <a:t> </a:t>
            </a:r>
            <a:r>
              <a:rPr lang="es-MX" b="1" dirty="0"/>
              <a:t>en quien vosotros también sois juntamente edificados para morada de Dios en el Espíritu”.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/>
              <a:t>	E. </a:t>
            </a:r>
            <a:r>
              <a:rPr lang="es-MX" b="1" u="sng" dirty="0"/>
              <a:t>La Esposa de Cristo</a:t>
            </a:r>
            <a:r>
              <a:rPr lang="es-MX" b="1" dirty="0"/>
              <a:t>. 2 Corintios 11:2, Pablo dijo a esta iglesia: “os he </a:t>
            </a:r>
            <a:r>
              <a:rPr lang="es-MX" b="1" u="sng" dirty="0"/>
              <a:t>desposado </a:t>
            </a:r>
            <a:r>
              <a:rPr lang="es-MX" b="1" dirty="0"/>
              <a:t>con un solo esposo, para presentaros como una virgen pura a Cristo”.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Efesios </a:t>
            </a:r>
            <a:r>
              <a:rPr lang="es-MX" b="1" dirty="0"/>
              <a:t>5:25-27, </a:t>
            </a:r>
            <a:r>
              <a:rPr lang="es-MX" b="1" dirty="0" smtClean="0"/>
              <a:t>“Cristo </a:t>
            </a:r>
            <a:r>
              <a:rPr lang="es-MX" b="1" dirty="0"/>
              <a:t>amó a la iglesia, y se entregó a sí mismo por ella, </a:t>
            </a:r>
            <a:r>
              <a:rPr lang="es-MX" b="1" baseline="30000" dirty="0"/>
              <a:t>26 </a:t>
            </a:r>
            <a:r>
              <a:rPr lang="es-MX" b="1" dirty="0"/>
              <a:t>para santificarla, habiéndola purificado en el lavamiento del agua por la palabra, </a:t>
            </a:r>
            <a:r>
              <a:rPr lang="es-MX" b="1" baseline="30000" dirty="0"/>
              <a:t>27 </a:t>
            </a:r>
            <a:r>
              <a:rPr lang="es-MX" b="1" dirty="0"/>
              <a:t>a fin de presentársela a sí mismo, una iglesia gloriosa, que no tuviese mancha ni arruga ni cosa semejante, sino que fuese santa y sin mancha”.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	F. </a:t>
            </a:r>
            <a:r>
              <a:rPr lang="es-MX" b="1" u="sng" dirty="0"/>
              <a:t>El Rebaño de Dios</a:t>
            </a:r>
            <a:r>
              <a:rPr lang="es-MX" b="1" dirty="0"/>
              <a:t>. 1 Pedro 5:2, 3, “Ruego a los ancianos que están entre vosotros …: </a:t>
            </a:r>
            <a:r>
              <a:rPr lang="es-MX" b="1" baseline="30000" dirty="0"/>
              <a:t>2 </a:t>
            </a:r>
            <a:r>
              <a:rPr lang="es-MX" b="1" dirty="0"/>
              <a:t>Apacentad el rebaño de Dios que está entre </a:t>
            </a:r>
            <a:r>
              <a:rPr lang="es-MX" b="1" dirty="0" smtClean="0"/>
              <a:t>vosotros …  </a:t>
            </a:r>
            <a:r>
              <a:rPr lang="es-MX" b="1" dirty="0"/>
              <a:t>cuidando de </a:t>
            </a:r>
            <a:r>
              <a:rPr lang="es-MX" b="1" dirty="0" smtClean="0"/>
              <a:t>él </a:t>
            </a:r>
            <a:r>
              <a:rPr lang="es-MX" b="1" dirty="0"/>
              <a:t>siendo ejemplos del rebaño”.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El </a:t>
            </a:r>
            <a:r>
              <a:rPr lang="es-MX" b="1" dirty="0"/>
              <a:t>“Buen Pastor” provee protección, dirección, pastos buenos, agua cristalina para sus ovejas. ¿No importa si uno está o no está en este rebaño? </a:t>
            </a:r>
            <a:r>
              <a:rPr lang="es-MX" b="1" dirty="0" smtClean="0"/>
              <a:t> ¿No me aprovecha?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G</a:t>
            </a:r>
            <a:r>
              <a:rPr lang="es-MX" dirty="0"/>
              <a:t>. </a:t>
            </a:r>
            <a:r>
              <a:rPr lang="es-MX" b="1" dirty="0"/>
              <a:t>¿Qué me aprovecha ser cristiano? </a:t>
            </a:r>
            <a:endParaRPr lang="es-MX" b="1" dirty="0" smtClean="0"/>
          </a:p>
          <a:p>
            <a:r>
              <a:rPr lang="es-MX" b="1" dirty="0" smtClean="0"/>
              <a:t>Ser miembro </a:t>
            </a:r>
            <a:r>
              <a:rPr lang="es-MX" b="1" dirty="0"/>
              <a:t>de la </a:t>
            </a:r>
            <a:r>
              <a:rPr lang="es-MX" b="1" u="sng" dirty="0" smtClean="0"/>
              <a:t>iglesia</a:t>
            </a:r>
            <a:r>
              <a:rPr lang="es-MX" b="1" dirty="0" smtClean="0"/>
              <a:t> de Cristo que es </a:t>
            </a:r>
            <a:r>
              <a:rPr lang="es-MX" b="1" dirty="0" smtClean="0"/>
              <a:t>la esposa de Cristo …</a:t>
            </a:r>
          </a:p>
          <a:p>
            <a:r>
              <a:rPr lang="es-MX" b="1" dirty="0" smtClean="0"/>
              <a:t>Ser ciudadano en su reino…</a:t>
            </a:r>
            <a:br>
              <a:rPr lang="es-MX" b="1" dirty="0" smtClean="0"/>
            </a:br>
            <a:r>
              <a:rPr lang="es-MX" b="1" dirty="0" smtClean="0"/>
              <a:t>Ser miembro de su cuerpo   …</a:t>
            </a:r>
          </a:p>
          <a:p>
            <a:r>
              <a:rPr lang="es-MX" b="1" dirty="0" smtClean="0"/>
              <a:t>Ser piedra viva en su  templo …</a:t>
            </a:r>
          </a:p>
          <a:p>
            <a:r>
              <a:rPr lang="es-MX" b="1" dirty="0" smtClean="0"/>
              <a:t>Ser oveja en el </a:t>
            </a:r>
            <a:r>
              <a:rPr lang="es-MX" b="1" dirty="0"/>
              <a:t>rebaño de </a:t>
            </a:r>
            <a:r>
              <a:rPr lang="es-MX" b="1" dirty="0" smtClean="0"/>
              <a:t>Cristo el Buen Pastor …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V. TODA BENDICIÓN ESPIRITUAL SE ENCUENTRA EN CRISTO.</a:t>
            </a:r>
            <a:endParaRPr lang="en-US" b="1" dirty="0"/>
          </a:p>
          <a:p>
            <a:r>
              <a:rPr lang="es-MX" b="1" dirty="0"/>
              <a:t>	A. Efesios 1:3, “Bendito sea el Dios y Padre de nuestro Señor Jesucristo, que nos bendijo con toda bendición espiritual en los lugares celestiales en Cristo”.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¿</a:t>
            </a:r>
            <a:r>
              <a:rPr lang="es-MX" b="1" dirty="0"/>
              <a:t>Cuáles son estas bendiciones? Aparte de las maravillosas bendiciones ya mencionadas podemos agregar muchas otras</a:t>
            </a:r>
            <a:r>
              <a:rPr lang="es-MX" b="1" dirty="0" smtClean="0"/>
              <a:t>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/>
              <a:t>	B. </a:t>
            </a:r>
            <a:r>
              <a:rPr lang="es-MX" b="1" u="sng" dirty="0"/>
              <a:t>Una conciencia limpia</a:t>
            </a:r>
            <a:r>
              <a:rPr lang="es-MX" b="1" dirty="0"/>
              <a:t>. 1 Pedro 3:20, 21, hablando del arca de Noé Pedro dice, “en la cual pocas personas, es decir, ocho, fueron salvadas por agua. </a:t>
            </a:r>
            <a:r>
              <a:rPr lang="es-MX" b="1" baseline="30000" dirty="0"/>
              <a:t>21 </a:t>
            </a:r>
            <a:r>
              <a:rPr lang="es-MX" b="1" dirty="0"/>
              <a:t>El bautismo que corresponde a esto ahora nos salva (no quitando las inmundicias de la carne, sino como </a:t>
            </a:r>
            <a:r>
              <a:rPr lang="es-MX" b="1" u="sng" dirty="0"/>
              <a:t>la aspiración de una buena conciencia hacia Dios</a:t>
            </a:r>
            <a:r>
              <a:rPr lang="es-MX" b="1" dirty="0"/>
              <a:t>) por la resurrección de Jesucristo”. </a:t>
            </a:r>
            <a:endParaRPr lang="es-MX" b="1" dirty="0" smtClean="0"/>
          </a:p>
          <a:p>
            <a:r>
              <a:rPr lang="es-MX" b="1" dirty="0" smtClean="0"/>
              <a:t>     Hechos </a:t>
            </a:r>
            <a:r>
              <a:rPr lang="es-MX" b="1" dirty="0"/>
              <a:t>24:16, “procuro tener una </a:t>
            </a:r>
            <a:r>
              <a:rPr lang="es-MX" b="1" u="sng" dirty="0"/>
              <a:t>conciencia sin ofensa </a:t>
            </a:r>
            <a:r>
              <a:rPr lang="es-MX" b="1" dirty="0"/>
              <a:t>ante Dios y ante los hombres</a:t>
            </a:r>
            <a:r>
              <a:rPr lang="es-MX" b="1" dirty="0" smtClean="0"/>
              <a:t>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C. </a:t>
            </a:r>
            <a:r>
              <a:rPr lang="es-MX" b="1" u="sng" dirty="0"/>
              <a:t>Paz con Dios</a:t>
            </a:r>
            <a:r>
              <a:rPr lang="es-MX" b="1" dirty="0"/>
              <a:t>. </a:t>
            </a:r>
            <a:r>
              <a:rPr lang="es-MX" b="1" dirty="0" smtClean="0"/>
              <a:t>      	</a:t>
            </a:r>
          </a:p>
          <a:p>
            <a:r>
              <a:rPr lang="es-MX" b="1" dirty="0" smtClean="0"/>
              <a:t>	</a:t>
            </a:r>
            <a:r>
              <a:rPr lang="es-MX" b="1" dirty="0" err="1" smtClean="0"/>
              <a:t>Romanos</a:t>
            </a:r>
            <a:r>
              <a:rPr lang="es-MX" b="1" dirty="0" smtClean="0"/>
              <a:t> 5:1, “Justificados</a:t>
            </a:r>
            <a:r>
              <a:rPr lang="es-MX" b="1" dirty="0"/>
              <a:t>, pues, por la fe, tenemos paz para con Dios”.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 Filipenses </a:t>
            </a:r>
            <a:r>
              <a:rPr lang="es-MX" b="1" dirty="0"/>
              <a:t>4:7, </a:t>
            </a:r>
            <a:r>
              <a:rPr lang="es-MX" b="1" baseline="30000" dirty="0"/>
              <a:t> </a:t>
            </a:r>
            <a:r>
              <a:rPr lang="es-MX" b="1" dirty="0"/>
              <a:t>Y la paz de Dios, que sobrepasa todo entendimiento, guardará vuestros corazones y vuestros pensamientos en Cristo Jesús”.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D. </a:t>
            </a:r>
            <a:r>
              <a:rPr lang="es-MX" b="1" u="sng" dirty="0"/>
              <a:t>Contentamiento</a:t>
            </a:r>
            <a:r>
              <a:rPr lang="es-MX" b="1" dirty="0"/>
              <a:t>. Filipenses 4:11, “he aprendido a contentarme, cualquiera que sea mi situación”.</a:t>
            </a:r>
            <a:endParaRPr lang="en-US" b="1" dirty="0"/>
          </a:p>
          <a:p>
            <a:r>
              <a:rPr lang="es-MX" b="1" dirty="0"/>
              <a:t>	E. </a:t>
            </a:r>
            <a:r>
              <a:rPr lang="es-MX" b="1" u="sng" dirty="0"/>
              <a:t>Privilegio de Orar</a:t>
            </a:r>
            <a:r>
              <a:rPr lang="es-MX" b="1" dirty="0"/>
              <a:t>. Efesios 6:18, “orando en todo tiempo con toda oración y súplica en el Espíritu </a:t>
            </a:r>
            <a:r>
              <a:rPr lang="es-MX" b="1" dirty="0" smtClean="0"/>
              <a:t>…”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Ser Cristiano?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INTRODUCCIÓN:</a:t>
            </a:r>
            <a:endParaRPr lang="en-US" b="1" dirty="0" smtClean="0"/>
          </a:p>
          <a:p>
            <a:r>
              <a:rPr lang="es-MX" b="1" dirty="0" smtClean="0"/>
              <a:t>Malaquías 3:13-18, </a:t>
            </a:r>
            <a:r>
              <a:rPr lang="es-MX" b="1" dirty="0"/>
              <a:t>	 “</a:t>
            </a:r>
            <a:r>
              <a:rPr lang="es-MX" b="1" baseline="30000" dirty="0"/>
              <a:t>13 </a:t>
            </a:r>
            <a:r>
              <a:rPr lang="es-MX" b="1" dirty="0"/>
              <a:t>Vuestras palabras contra mí han sido violentas, dice Jehová. Y dijisteis: ¿Qué hemos hablado contra ti? </a:t>
            </a:r>
            <a:r>
              <a:rPr lang="es-MX" b="1" baseline="30000" dirty="0"/>
              <a:t>14 </a:t>
            </a:r>
            <a:r>
              <a:rPr lang="es-MX" b="1" dirty="0"/>
              <a:t>Habéis dicho: </a:t>
            </a:r>
            <a:r>
              <a:rPr lang="es-MX" b="1" u="sng" dirty="0"/>
              <a:t>Por demás es servir a Dios. ¿Qué aprovecha que guardemos su </a:t>
            </a:r>
            <a:r>
              <a:rPr lang="es-MX" b="1" u="sng" dirty="0" smtClean="0"/>
              <a:t>ley</a:t>
            </a:r>
            <a:r>
              <a:rPr lang="es-MX" b="1" dirty="0" smtClean="0"/>
              <a:t> ?”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	F. Con razón Pablo dice (Filipenses 3:7, 8), “Pero cuantas cosas eran para mí ganancia, las he estimado como pérdida por amor de Cristo. </a:t>
            </a:r>
            <a:endParaRPr lang="es-MX" b="1" dirty="0" smtClean="0"/>
          </a:p>
          <a:p>
            <a:r>
              <a:rPr lang="es-MX" b="1" baseline="30000" dirty="0"/>
              <a:t> </a:t>
            </a:r>
            <a:r>
              <a:rPr lang="es-MX" b="1" baseline="30000" dirty="0" smtClean="0"/>
              <a:t>      </a:t>
            </a:r>
            <a:r>
              <a:rPr lang="es-MX" b="1" dirty="0" smtClean="0"/>
              <a:t>Y </a:t>
            </a:r>
            <a:r>
              <a:rPr lang="es-MX" b="1" dirty="0"/>
              <a:t>ciertamente, aun estimo todas las cosas como pérdida por la excelencia del conocimiento de Cristo Jesús, mi Señor, por amor del cual lo he perdido todo, y lo tengo por basura, para ganar a Cristo”.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/>
              <a:t>CONCLUSIÓN.</a:t>
            </a:r>
            <a:endParaRPr lang="en-US" b="1" dirty="0"/>
          </a:p>
          <a:p>
            <a:r>
              <a:rPr lang="es-MX" b="1" dirty="0"/>
              <a:t>	A. Entonces, ¿importa o no importa si obedecemos al evangelio para ser salvos y servir al Señor?</a:t>
            </a:r>
            <a:endParaRPr lang="en-US" b="1" dirty="0"/>
          </a:p>
          <a:p>
            <a:r>
              <a:rPr lang="es-MX" b="1" dirty="0"/>
              <a:t>	B. Es sumamente importante, indispensable, que estemos preparados para el Día de Juicio. Estamos hablando de salvar el alma para toda la eternidad.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Estamos </a:t>
            </a:r>
            <a:r>
              <a:rPr lang="es-MX" b="1" dirty="0"/>
              <a:t>hablando de estar con Dios, sus santos ángeles y con los redimidos de todas las edades, o de otro modo ser echados al horno de fuego en el infierno.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/>
              <a:t>	C. Jesús dice en Mateo 16:26, “Por qué ¿qué aprovechará al hombre, si ganare todo el mundo, y perdiere su alma? ¿O qué recompensa dará el hombre por su alma?”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</a:t>
            </a:r>
            <a:r>
              <a:rPr lang="es-MX" b="1" u="sng" dirty="0" smtClean="0"/>
              <a:t>Esta </a:t>
            </a:r>
            <a:r>
              <a:rPr lang="es-MX" b="1" u="sng" dirty="0"/>
              <a:t>es la pregunta más importante que tenemos que enfrentar</a:t>
            </a:r>
            <a:r>
              <a:rPr lang="es-MX" b="1" dirty="0"/>
              <a:t>. Hay que contestarla honestamente.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De </a:t>
            </a:r>
            <a:r>
              <a:rPr lang="es-MX" b="1" dirty="0"/>
              <a:t>veras, ¿qué aprovechará al hombre si logra todos sus propósitos terrenales pero en el Día Final no está preparado y el Señor le dice, “Apártate de mí</a:t>
            </a:r>
            <a:r>
              <a:rPr lang="es-MX" b="1" dirty="0" smtClean="0"/>
              <a:t>”?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/>
              <a:t>	D. La gran mayoría de la humanidad no creen en Dios porque no cree su Palabra.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No </a:t>
            </a:r>
            <a:r>
              <a:rPr lang="es-MX" b="1" dirty="0"/>
              <a:t>creen Hebreos 10:31, “¡Horrenda cosa es caer en manos del Dios vivo!”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Tampoco </a:t>
            </a:r>
            <a:r>
              <a:rPr lang="es-MX" b="1" dirty="0"/>
              <a:t>creen Hebreos 12:29, “porque nuestro Dios es fuego consumidor”.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Los </a:t>
            </a:r>
            <a:r>
              <a:rPr lang="es-MX" b="1" dirty="0"/>
              <a:t>incrédulos tienen su propio concepto de Dios como súper tolerante del pecado e incapaz de castigar.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Como </a:t>
            </a:r>
            <a:r>
              <a:rPr lang="es-MX" b="1" dirty="0"/>
              <a:t>dice el Salmo 51:21, “Pensabas que de cierto sería yo como tu”. ¡Pero en el Día Final se despertarán a un juicio asombroso</a:t>
            </a:r>
            <a:r>
              <a:rPr lang="es-MX" b="1" dirty="0" smtClean="0"/>
              <a:t>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b="1" dirty="0"/>
              <a:t>	E. Sí, amados hermanos y amigos, nos aprovecha ser cristianos, miembros de la verdadera iglesia de Cristo. </a:t>
            </a:r>
            <a:endParaRPr lang="es-MX" sz="4400" b="1" dirty="0" smtClean="0"/>
          </a:p>
          <a:p>
            <a:r>
              <a:rPr lang="es-MX" sz="4400" b="1" dirty="0"/>
              <a:t> </a:t>
            </a:r>
            <a:r>
              <a:rPr lang="es-MX" sz="4400" b="1" dirty="0" smtClean="0"/>
              <a:t>   ¡</a:t>
            </a:r>
            <a:r>
              <a:rPr lang="es-MX" sz="4400" b="1" dirty="0"/>
              <a:t>Nos aprovecha </a:t>
            </a:r>
            <a:r>
              <a:rPr lang="es-MX" sz="4400" b="1"/>
              <a:t>eternamente</a:t>
            </a:r>
            <a:r>
              <a:rPr lang="es-MX" sz="4400" b="1" smtClean="0"/>
              <a:t>!</a:t>
            </a:r>
            <a:endParaRPr lang="en-US" sz="4400" dirty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A. Así hablan los que son indiferentes hacia el evangelio. Preguntan, “¿Qué aprovecha que guardemos su ley?” 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“¿</a:t>
            </a:r>
            <a:r>
              <a:rPr lang="es-MX" b="1" dirty="0"/>
              <a:t>Qué importa si uno obedece o no?” “¿Qué me aprovecha ser cristiano?”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Dicen </a:t>
            </a:r>
            <a:r>
              <a:rPr lang="es-MX" b="1" dirty="0"/>
              <a:t>que no hay “</a:t>
            </a:r>
            <a:r>
              <a:rPr lang="es-MX" b="1" u="sng" dirty="0"/>
              <a:t>diferencia entre el justo y el malo, entre el que sirve a Dios y el que no le sirve”</a:t>
            </a:r>
            <a:r>
              <a:rPr lang="es-MX" b="1" dirty="0"/>
              <a:t>. 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	B. De esta manera hacen todo lo posible por borrar la distinción entre la obediencia y la desobediencia, entre los cristianos y los del mundo.</a:t>
            </a:r>
            <a:endParaRPr lang="en-US" b="1" dirty="0"/>
          </a:p>
          <a:p>
            <a:r>
              <a:rPr lang="es-MX" b="1" dirty="0"/>
              <a:t>	C. Y con todo esto concluyen que “no vale la pena” obedecer al evangelio. Ellos se engañan a sí mismos pensando que con este modo de pensar y hablar ellos </a:t>
            </a:r>
            <a:r>
              <a:rPr lang="es-MX" b="1" u="sng" dirty="0"/>
              <a:t>se justifican a sí mismos</a:t>
            </a:r>
            <a:r>
              <a:rPr lang="es-MX" b="1" dirty="0"/>
              <a:t> </a:t>
            </a:r>
            <a:r>
              <a:rPr lang="es-MX" b="1" u="sng" dirty="0"/>
              <a:t>en su desobediencia</a:t>
            </a:r>
            <a:r>
              <a:rPr lang="es-MX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	D. Obviamente tal “razonamiento” procede de Satanás. Es otra táctica más para engañar y retener a sus seguidores bajo su poder.</a:t>
            </a:r>
            <a:endParaRPr lang="en-US" b="1" dirty="0"/>
          </a:p>
          <a:p>
            <a:r>
              <a:rPr lang="es-MX" b="1" dirty="0"/>
              <a:t>	E. Sin embargo, estamos muy dispuestos a contestar la pregunta. En realidad es de suma importancia contestarla</a:t>
            </a:r>
            <a:r>
              <a:rPr lang="es-MX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I. SOBRE TODO NOS APROVECHA LA “SALVACIÓN”.</a:t>
            </a:r>
            <a:endParaRPr lang="en-US" b="1" dirty="0"/>
          </a:p>
          <a:p>
            <a:r>
              <a:rPr lang="es-MX" b="1" dirty="0"/>
              <a:t>	A. La Biblia habla de la salvación de Noé y familia (Génesis 6-9), la salvación de Lot y sus hijas (Génesis 19) y otros casos de salvación</a:t>
            </a:r>
            <a:r>
              <a:rPr lang="es-MX" b="1" dirty="0" smtClean="0"/>
              <a:t>.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</a:t>
            </a:r>
            <a:r>
              <a:rPr lang="es-MX" b="1" dirty="0"/>
              <a:t>Pero Hebreos 2:3 habla de “</a:t>
            </a:r>
            <a:r>
              <a:rPr lang="es-MX" b="1" u="sng" dirty="0"/>
              <a:t>una salvación tan grande</a:t>
            </a:r>
            <a:r>
              <a:rPr lang="es-MX" b="1" dirty="0"/>
              <a:t>” que es la salvación del pecado y sus consecuencias</a:t>
            </a:r>
            <a:r>
              <a:rPr lang="es-MX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1" dirty="0"/>
              <a:t>	B. Marcos 16:16, “El que creyere y fuere bautizado, será salvo; mas el que no creyere, será condenado”. ¿Salvo de qué? </a:t>
            </a:r>
            <a:r>
              <a:rPr lang="es-MX" b="1" u="sng" dirty="0"/>
              <a:t>Del pecado y del castigo eterno en el Infierno</a:t>
            </a:r>
            <a:r>
              <a:rPr lang="es-MX" b="1" dirty="0"/>
              <a:t>.</a:t>
            </a:r>
            <a:endParaRPr lang="en-US" b="1" dirty="0"/>
          </a:p>
          <a:p>
            <a:r>
              <a:rPr lang="es-MX" b="1" dirty="0"/>
              <a:t>	C. Hechos 2:37, 38, Cuando el pueblo preguntó “¿Qué haremos?” “Pedro les dijo: Arrepentíos, y bautícese cada uno de vosotros en el nombre de Jesucristo para perdón de los pecados; y recibiréis el don del Espíritu Santo”.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¿Qué Me Aprovecha </a:t>
            </a:r>
            <a:r>
              <a:rPr lang="es-MX" sz="2800" b="1" smtClean="0"/>
              <a:t>Ser Cristiano?</a:t>
            </a:r>
            <a:endParaRPr 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     Muchos dicen que son salvos por la “fe sola” pero niegan lo que Pedro (el Espíritu Santo) dice aquí, que el bautismo es “para perdón de los pecados”. 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</a:t>
            </a:r>
            <a:r>
              <a:rPr lang="es-MX" b="1" dirty="0" smtClean="0"/>
              <a:t>¿Fe sola? </a:t>
            </a:r>
            <a:r>
              <a:rPr lang="es-MX" b="1" u="sng" dirty="0" smtClean="0"/>
              <a:t>No, ni siquiera tienen fe porque rechazar la Palabra de Dios es rechazar a Dios.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573</Words>
  <Application>Microsoft Office PowerPoint</Application>
  <PresentationFormat>On-screen Show (4:3)</PresentationFormat>
  <Paragraphs>123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  <vt:lpstr>¿Qué Me Aprovecha Ser Cristiano?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Partain</dc:creator>
  <cp:lastModifiedBy>Partain</cp:lastModifiedBy>
  <cp:revision>41</cp:revision>
  <dcterms:created xsi:type="dcterms:W3CDTF">2014-10-03T21:33:23Z</dcterms:created>
  <dcterms:modified xsi:type="dcterms:W3CDTF">2014-10-03T22:55:42Z</dcterms:modified>
</cp:coreProperties>
</file>